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  <p:sldMasterId id="2147483737" r:id="rId3"/>
    <p:sldMasterId id="21474837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B4CA-293C-4DF7-94CA-025C31AA9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03949-6CA8-4019-B554-BBC8129C1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3686-451B-4E6C-9DBC-225065C5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B7EB-16F7-46B3-8AEF-80F1E991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12E3D-9C70-43CB-8E19-33EBF880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2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ABB5-C9C9-4AE8-8651-064E95E5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3AFC1-6A93-486D-9FA9-D4232FFEB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6A18F-E0AA-4432-9E6E-C96360E2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6AC3-D128-4519-975E-C1A33378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CA99F-752D-4F8F-BAE3-4B47A197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448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B9D3D-8899-4FF1-A5F0-5F6E24B30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B2A37-8C1B-478E-97CC-45E3FEC5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F4706-8A07-4622-BAF7-24D69161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359F8-CF9E-4E82-BB44-58B14302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567D2-167A-4145-B168-95EED8FB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2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1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924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24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52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17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92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6481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1974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6500-697B-46F8-A266-44D0BA3A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0196-A6DE-4635-9E38-A3D134B2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ADED-3813-4F6C-B61D-A2785438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E6EE-F6DA-4E47-9BEB-55F12042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9AAB-FD3F-4969-BC0A-B45CDDA2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87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88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433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80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903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595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222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08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096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947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8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4195-017C-4AD3-AD7F-AB8F7887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1C850-8EAA-483C-8C1E-25C15E75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BAEE-5234-4A9C-90EC-07486D83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42A28-AF5A-4155-AD5F-7C8EE46D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33CB3-4061-4D57-B6DA-B3AC141E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0685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2925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259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5900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633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445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955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5095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5890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825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70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EA4E-32DC-403C-9275-FCA63699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8FE8-A50D-4C8F-A386-2B51B813B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89274-12F4-496A-8735-2AEBFA705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DC512-BDD6-4E54-A138-AE6B70FE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DDE6F-5A86-4CEC-B4D0-7E3AC0A1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276E3-37A6-4813-B7E7-823C2EED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977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632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815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359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207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7522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056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91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4594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936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39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6ECA-07FB-4737-ACD2-A5C07FDA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50676-3B1E-4904-B775-27ADB7F9D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BB65C-EFE7-4BB0-861A-880E4D054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28035-F8C1-4373-ABA9-B090739DA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02AAE-A0F3-4F38-8271-BCB612C99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C01A4-95B9-411C-A583-EF2E5891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8F8616-A8A7-41A0-82E4-AAE565A4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443BC-0A4C-4BA6-9F77-6662F6AF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0624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43821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2071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091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1477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188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79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26053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70446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016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9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C527-CE83-4B80-B16B-7A3289AB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A2833-E681-42DE-AFC4-12A4513A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0ED94-B4A2-45E6-830A-02E91F75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BD66E-5BB6-489A-BF86-5BF69AD7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5093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8401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88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95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C9A66-BDA0-4400-8502-E42D24A2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9B90B-05D6-4795-B05F-D51D2FAA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20A4A-54DF-4D2C-BEA7-09F089A2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08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A4A2-073F-4AEC-A11D-8B9B4F6A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D5C46-72D9-413A-A57E-B45AE0B2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67AE9-1120-4E43-8C7D-E1297CD50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56A2E-EC07-42A1-BF0F-B2BD907E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32C9F-9DCD-4510-8C08-F74D8D13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1D705-BB28-4784-BC82-B3BD7EEF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087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FA56-86D9-4B07-A279-75323E82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A0FF6-3AA6-42A0-BED1-2CCBF235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FB43F-9EFC-4CDC-AA84-9CFE16EB9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C35EF-6E90-4DDD-B10E-55D4989C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B5F34-8160-4CE5-AA99-C6B8D234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368D3-AB76-47A3-9144-2E6B7E59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466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2A545-3AC4-4909-8EE8-B3A53C11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08771-514D-462E-BFFE-E00F3DFC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A7F18-7E2C-4133-8B3A-DAF4850BD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A598-A446-4FF3-92BD-A7F3F0497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8A683-5465-4125-9B73-5497482D1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8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3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1AFA-16C4-4CCE-AB0D-29EB72843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9"/>
            <a:ext cx="5068568" cy="1869232"/>
          </a:xfrm>
        </p:spPr>
        <p:txBody>
          <a:bodyPr>
            <a:normAutofit fontScale="90000"/>
          </a:bodyPr>
          <a:lstStyle/>
          <a:p>
            <a:r>
              <a:rPr lang="en-US" sz="4700" dirty="0"/>
              <a:t>Unit-1</a:t>
            </a:r>
            <a:br>
              <a:rPr lang="en-US" sz="4700" dirty="0"/>
            </a:br>
            <a:r>
              <a:rPr lang="en-US" sz="4700" dirty="0"/>
              <a:t>Concept and Aims of Teaching of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DE6CA-686C-4D9A-86DE-AA02DCFF5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3636044"/>
            <a:ext cx="5068567" cy="20989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Topic-: The Nature of Mathematical Propositions, Use of Quantifiers and Venn Diagrams</a:t>
            </a:r>
          </a:p>
          <a:p>
            <a:pPr algn="r">
              <a:spcAft>
                <a:spcPts val="600"/>
              </a:spcAft>
            </a:pPr>
            <a:r>
              <a:rPr lang="en-US" sz="2800" dirty="0"/>
              <a:t>By- Dr. Meena Sharma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984A6-7D94-4CFD-9EF9-A60651990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4" r="9190" b="-3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0C03-ACF6-4DBB-86C5-10E1D86C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VENN DIAGRAMS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028537-4461-48B3-AD2D-703E82183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4" y="3124200"/>
            <a:ext cx="9229725" cy="2057400"/>
          </a:xfrm>
        </p:spPr>
      </p:pic>
    </p:spTree>
    <p:extLst>
      <p:ext uri="{BB962C8B-B14F-4D97-AF65-F5344CB8AC3E}">
        <p14:creationId xmlns:p14="http://schemas.microsoft.com/office/powerpoint/2010/main" val="103181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EC3A5-6B78-4C24-BE47-62E1C907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Fight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8A67-7502-47B1-A523-D1732C3F4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Stay Home</a:t>
            </a:r>
          </a:p>
          <a:p>
            <a:r>
              <a:rPr lang="en-US" sz="2000" dirty="0"/>
              <a:t>Stay Healthy</a:t>
            </a:r>
          </a:p>
          <a:p>
            <a:r>
              <a:rPr lang="en-US" sz="2000" dirty="0"/>
              <a:t>Wash Hands</a:t>
            </a:r>
          </a:p>
          <a:p>
            <a:r>
              <a:rPr lang="en-US" sz="2000" dirty="0"/>
              <a:t>Use “Aarogya Setu” App</a:t>
            </a:r>
          </a:p>
          <a:p>
            <a:r>
              <a:rPr lang="en-US" sz="2000" dirty="0"/>
              <a:t>Maintain Social Distancing</a:t>
            </a:r>
          </a:p>
          <a:p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9DDAF8B-7036-46CB-889A-6DBB005DCB10}"/>
              </a:ext>
            </a:extLst>
          </p:cNvPr>
          <p:cNvSpPr txBox="1"/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25752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1396A-A648-4056-95C8-93C3CDA70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Propositions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C4EE2-AB9C-44AE-8FF9-5E8FE2544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DC876"/>
                </a:solidFill>
              </a:rPr>
              <a:t>Details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FD07361-05EC-4DE3-9AD0-307EEB826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02" y="2509911"/>
            <a:ext cx="855109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8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3AE7B0-DB24-43E5-B057-8267147D1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0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237A7E41-69FA-4EB4-809A-7FDE34B70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6" y="2246810"/>
            <a:ext cx="10035037" cy="23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A4AB6D7F-CC7B-4E0B-8E38-9EEEECCEC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6" y="2133916"/>
            <a:ext cx="10035037" cy="2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F3E9A-770A-433F-A86B-21088037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73F37A6D-A5CD-4A94-B6E4-530D9709C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6" b="40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830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8D4F9-4889-4E11-AC46-94AA9F91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0C899C-7027-41C3-88FD-D2BFFC7E9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2160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5EBB1-C173-4AC8-ACE2-5533202F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BB9490-5D35-42D4-8BA6-B909D6334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952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A0406-B771-4103-8579-0FC9CE95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640DBF-BEA0-45DE-8271-0D743EC52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7477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3</vt:lpstr>
      <vt:lpstr>Office Theme</vt:lpstr>
      <vt:lpstr>Ion Boardroom</vt:lpstr>
      <vt:lpstr>1_Ion Boardroom</vt:lpstr>
      <vt:lpstr>2_Ion Boardroom</vt:lpstr>
      <vt:lpstr>Unit-1 Concept and Aims of Teaching of Mathematics</vt:lpstr>
      <vt:lpstr>Propositions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VENN DIAGRAMS</vt:lpstr>
      <vt:lpstr>Fight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Unit-1 Concept and Aims of Teaching of Mathematics</dc:title>
  <dc:creator>Shubham Sharma</dc:creator>
  <cp:lastModifiedBy>Shubham Sharma</cp:lastModifiedBy>
  <cp:revision>1</cp:revision>
  <dcterms:created xsi:type="dcterms:W3CDTF">2020-04-16T18:07:54Z</dcterms:created>
  <dcterms:modified xsi:type="dcterms:W3CDTF">2020-04-16T18:08:33Z</dcterms:modified>
</cp:coreProperties>
</file>